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6858000" cy="9144000" type="letter"/>
  <p:notesSz cx="7010400" cy="939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212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3F1E8-3ED8-4FCF-A1FF-07912FFC5AE9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6163" y="1174750"/>
            <a:ext cx="2378075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522788"/>
            <a:ext cx="5607050" cy="3700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513"/>
            <a:ext cx="3038475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26513"/>
            <a:ext cx="3038475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0BB11-85EC-4FAE-B99A-1AC95298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BB11-85EC-4FAE-B99A-1AC95298E8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926"/>
            <a:ext cx="6858000" cy="2390303"/>
          </a:xfrm>
          <a:prstGeom prst="rect">
            <a:avLst/>
          </a:prstGeom>
        </p:spPr>
      </p:pic>
      <p:pic>
        <p:nvPicPr>
          <p:cNvPr id="12" name="Picture 11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658"/>
            <a:ext cx="6858000" cy="4182225"/>
          </a:xfrm>
          <a:prstGeom prst="rect">
            <a:avLst/>
          </a:prstGeom>
        </p:spPr>
      </p:pic>
      <p:pic>
        <p:nvPicPr>
          <p:cNvPr id="13" name="Picture 12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0815"/>
            <a:ext cx="440697" cy="896211"/>
          </a:xfrm>
          <a:prstGeom prst="rect">
            <a:avLst/>
          </a:prstGeom>
        </p:spPr>
      </p:pic>
      <p:pic>
        <p:nvPicPr>
          <p:cNvPr id="14" name="Picture 13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80" y="7590843"/>
            <a:ext cx="1701183" cy="2344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-140847"/>
            <a:ext cx="5829300" cy="1960033"/>
          </a:xfrm>
        </p:spPr>
        <p:txBody>
          <a:bodyPr>
            <a:normAutofit/>
          </a:bodyPr>
          <a:lstStyle>
            <a:lvl1pPr>
              <a:defRPr sz="27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8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926"/>
            <a:ext cx="6858000" cy="2390303"/>
          </a:xfrm>
          <a:prstGeom prst="rect">
            <a:avLst/>
          </a:prstGeom>
        </p:spPr>
      </p:pic>
      <p:pic>
        <p:nvPicPr>
          <p:cNvPr id="9" name="Picture 8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658"/>
            <a:ext cx="6858000" cy="4182225"/>
          </a:xfrm>
          <a:prstGeom prst="rect">
            <a:avLst/>
          </a:prstGeom>
        </p:spPr>
      </p:pic>
      <p:pic>
        <p:nvPicPr>
          <p:cNvPr id="10" name="Picture 9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0815"/>
            <a:ext cx="440697" cy="896211"/>
          </a:xfrm>
          <a:prstGeom prst="rect">
            <a:avLst/>
          </a:prstGeom>
        </p:spPr>
      </p:pic>
      <p:pic>
        <p:nvPicPr>
          <p:cNvPr id="11" name="Picture 10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80" y="7590843"/>
            <a:ext cx="1701183" cy="2344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926"/>
            <a:ext cx="6858000" cy="2390303"/>
          </a:xfrm>
          <a:prstGeom prst="rect">
            <a:avLst/>
          </a:prstGeom>
        </p:spPr>
      </p:pic>
      <p:pic>
        <p:nvPicPr>
          <p:cNvPr id="8" name="Picture 7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658"/>
            <a:ext cx="6858000" cy="4182225"/>
          </a:xfrm>
          <a:prstGeom prst="rect">
            <a:avLst/>
          </a:prstGeom>
        </p:spPr>
      </p:pic>
      <p:pic>
        <p:nvPicPr>
          <p:cNvPr id="9" name="Picture 8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0815"/>
            <a:ext cx="440697" cy="896211"/>
          </a:xfrm>
          <a:prstGeom prst="rect">
            <a:avLst/>
          </a:prstGeom>
        </p:spPr>
      </p:pic>
      <p:pic>
        <p:nvPicPr>
          <p:cNvPr id="10" name="Picture 9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80" y="7590843"/>
            <a:ext cx="1701183" cy="2344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FC02949-C5E5-064B-9391-C39FC489F0EF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D4CF13B3-0D27-6F4A-A118-B26F15BDF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7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23728" y="5023926"/>
            <a:ext cx="12192000" cy="1344545"/>
          </a:xfrm>
          <a:prstGeom prst="rect">
            <a:avLst/>
          </a:prstGeom>
        </p:spPr>
      </p:pic>
      <p:pic>
        <p:nvPicPr>
          <p:cNvPr id="10" name="Picture 9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4899" y="2876612"/>
            <a:ext cx="12192000" cy="235250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20866" y="366185"/>
            <a:ext cx="1543050" cy="7802033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949" y="366184"/>
            <a:ext cx="4052801" cy="8291845"/>
          </a:xfrm>
        </p:spPr>
        <p:txBody>
          <a:bodyPr vert="eaVert"/>
          <a:lstStyle>
            <a:lvl1pPr>
              <a:defRPr sz="1500">
                <a:latin typeface="Arial"/>
                <a:cs typeface="Arial"/>
              </a:defRPr>
            </a:lvl1pPr>
            <a:lvl2pPr>
              <a:defRPr sz="135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831" y="615181"/>
            <a:ext cx="783461" cy="504119"/>
          </a:xfrm>
          <a:prstGeom prst="rect">
            <a:avLst/>
          </a:prstGeom>
        </p:spPr>
      </p:pic>
      <p:pic>
        <p:nvPicPr>
          <p:cNvPr id="12" name="Picture 11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66849" y="7186778"/>
            <a:ext cx="3024325" cy="13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926"/>
            <a:ext cx="6858000" cy="2390303"/>
          </a:xfrm>
          <a:prstGeom prst="rect">
            <a:avLst/>
          </a:prstGeom>
        </p:spPr>
      </p:pic>
      <p:pic>
        <p:nvPicPr>
          <p:cNvPr id="8" name="Picture 7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658"/>
            <a:ext cx="6858000" cy="4182225"/>
          </a:xfrm>
          <a:prstGeom prst="rect">
            <a:avLst/>
          </a:prstGeom>
        </p:spPr>
      </p:pic>
      <p:pic>
        <p:nvPicPr>
          <p:cNvPr id="9" name="Picture 8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0815"/>
            <a:ext cx="440697" cy="896211"/>
          </a:xfrm>
          <a:prstGeom prst="rect">
            <a:avLst/>
          </a:prstGeom>
        </p:spPr>
      </p:pic>
      <p:pic>
        <p:nvPicPr>
          <p:cNvPr id="10" name="Picture 9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80" y="7590843"/>
            <a:ext cx="1701183" cy="2344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51203"/>
            <a:ext cx="6172200" cy="152400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50">
                <a:latin typeface="Arial"/>
                <a:cs typeface="Arial"/>
              </a:defRPr>
            </a:lvl1pPr>
            <a:lvl2pPr>
              <a:defRPr sz="135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8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-blue-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598"/>
            <a:ext cx="6858000" cy="7712364"/>
          </a:xfrm>
          <a:prstGeom prst="rect">
            <a:avLst/>
          </a:prstGeom>
        </p:spPr>
      </p:pic>
      <p:pic>
        <p:nvPicPr>
          <p:cNvPr id="8" name="Picture 7" descr="big-red-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771236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8415" y="2028614"/>
            <a:ext cx="5829300" cy="1816100"/>
          </a:xfrm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10" name="Picture 9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0" y="8029521"/>
            <a:ext cx="440697" cy="896211"/>
          </a:xfrm>
          <a:prstGeom prst="rect">
            <a:avLst/>
          </a:prstGeom>
        </p:spPr>
      </p:pic>
      <p:pic>
        <p:nvPicPr>
          <p:cNvPr id="11" name="Picture 10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17" y="7540079"/>
            <a:ext cx="1701183" cy="23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3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926"/>
            <a:ext cx="6858000" cy="2390303"/>
          </a:xfrm>
          <a:prstGeom prst="rect">
            <a:avLst/>
          </a:prstGeom>
        </p:spPr>
      </p:pic>
      <p:pic>
        <p:nvPicPr>
          <p:cNvPr id="9" name="Picture 8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658"/>
            <a:ext cx="6858000" cy="4182225"/>
          </a:xfrm>
          <a:prstGeom prst="rect">
            <a:avLst/>
          </a:prstGeom>
        </p:spPr>
      </p:pic>
      <p:pic>
        <p:nvPicPr>
          <p:cNvPr id="10" name="Picture 9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0815"/>
            <a:ext cx="440697" cy="896211"/>
          </a:xfrm>
          <a:prstGeom prst="rect">
            <a:avLst/>
          </a:prstGeom>
        </p:spPr>
      </p:pic>
      <p:pic>
        <p:nvPicPr>
          <p:cNvPr id="11" name="Picture 10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80" y="7590843"/>
            <a:ext cx="1701183" cy="2344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51203"/>
            <a:ext cx="6172200" cy="152400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6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926"/>
            <a:ext cx="6858000" cy="2390303"/>
          </a:xfrm>
          <a:prstGeom prst="rect">
            <a:avLst/>
          </a:prstGeom>
        </p:spPr>
      </p:pic>
      <p:pic>
        <p:nvPicPr>
          <p:cNvPr id="11" name="Picture 10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658"/>
            <a:ext cx="6858000" cy="4182225"/>
          </a:xfrm>
          <a:prstGeom prst="rect">
            <a:avLst/>
          </a:prstGeom>
        </p:spPr>
      </p:pic>
      <p:pic>
        <p:nvPicPr>
          <p:cNvPr id="12" name="Picture 11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0815"/>
            <a:ext cx="440697" cy="896211"/>
          </a:xfrm>
          <a:prstGeom prst="rect">
            <a:avLst/>
          </a:prstGeom>
        </p:spPr>
      </p:pic>
      <p:pic>
        <p:nvPicPr>
          <p:cNvPr id="13" name="Picture 12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80" y="7590843"/>
            <a:ext cx="1701183" cy="2344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2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926"/>
            <a:ext cx="6858000" cy="2390303"/>
          </a:xfrm>
          <a:prstGeom prst="rect">
            <a:avLst/>
          </a:prstGeom>
        </p:spPr>
      </p:pic>
      <p:pic>
        <p:nvPicPr>
          <p:cNvPr id="7" name="Picture 6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658"/>
            <a:ext cx="6858000" cy="4182225"/>
          </a:xfrm>
          <a:prstGeom prst="rect">
            <a:avLst/>
          </a:prstGeom>
        </p:spPr>
      </p:pic>
      <p:pic>
        <p:nvPicPr>
          <p:cNvPr id="8" name="Picture 7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0815"/>
            <a:ext cx="830807" cy="896211"/>
          </a:xfrm>
          <a:prstGeom prst="rect">
            <a:avLst/>
          </a:prstGeom>
        </p:spPr>
      </p:pic>
      <p:pic>
        <p:nvPicPr>
          <p:cNvPr id="9" name="Picture 8" descr="Ent-Logo-CMYK-4Col-Horiz.ai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4" b="38144"/>
          <a:stretch/>
        </p:blipFill>
        <p:spPr>
          <a:xfrm>
            <a:off x="4549346" y="8516207"/>
            <a:ext cx="2308655" cy="554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61014" y="8475134"/>
            <a:ext cx="2171700" cy="4868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2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926"/>
            <a:ext cx="6858000" cy="2390303"/>
          </a:xfrm>
          <a:prstGeom prst="rect">
            <a:avLst/>
          </a:prstGeom>
        </p:spPr>
      </p:pic>
      <p:pic>
        <p:nvPicPr>
          <p:cNvPr id="6" name="Picture 5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658"/>
            <a:ext cx="6858000" cy="4182225"/>
          </a:xfrm>
          <a:prstGeom prst="rect">
            <a:avLst/>
          </a:prstGeom>
        </p:spPr>
      </p:pic>
      <p:pic>
        <p:nvPicPr>
          <p:cNvPr id="7" name="Picture 6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0815"/>
            <a:ext cx="440697" cy="896211"/>
          </a:xfrm>
          <a:prstGeom prst="rect">
            <a:avLst/>
          </a:prstGeom>
        </p:spPr>
      </p:pic>
      <p:pic>
        <p:nvPicPr>
          <p:cNvPr id="8" name="Picture 7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80" y="7590843"/>
            <a:ext cx="1701183" cy="23447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D4CF13B3-0D27-6F4A-A118-B26F15BDF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4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926"/>
            <a:ext cx="6858000" cy="2390303"/>
          </a:xfrm>
          <a:prstGeom prst="rect">
            <a:avLst/>
          </a:prstGeom>
        </p:spPr>
      </p:pic>
      <p:pic>
        <p:nvPicPr>
          <p:cNvPr id="9" name="Picture 8" descr="red-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658"/>
            <a:ext cx="6858000" cy="4182225"/>
          </a:xfrm>
          <a:prstGeom prst="rect">
            <a:avLst/>
          </a:prstGeom>
        </p:spPr>
      </p:pic>
      <p:pic>
        <p:nvPicPr>
          <p:cNvPr id="10" name="Picture 9" descr="bsoa-crest-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170815"/>
            <a:ext cx="440697" cy="896211"/>
          </a:xfrm>
          <a:prstGeom prst="rect">
            <a:avLst/>
          </a:prstGeom>
        </p:spPr>
      </p:pic>
      <p:pic>
        <p:nvPicPr>
          <p:cNvPr id="11" name="Picture 10" descr="Ent-Logo-CMYK-4Col-Horiz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80" y="7590843"/>
            <a:ext cx="1701183" cy="2344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375304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832315"/>
            <a:ext cx="3833813" cy="7804151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3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842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2700" kern="1200">
          <a:solidFill>
            <a:srgbClr val="FFFFFF"/>
          </a:solidFill>
          <a:latin typeface="Arial Black"/>
          <a:ea typeface="+mj-ea"/>
          <a:cs typeface="Arial Black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500" b="1" i="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B1FD0-08D3-432D-9245-8F3A42C28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42" y="134470"/>
            <a:ext cx="6858000" cy="8875059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70377"/>
              </p:ext>
            </p:extLst>
          </p:nvPr>
        </p:nvGraphicFramePr>
        <p:xfrm>
          <a:off x="235134" y="2133589"/>
          <a:ext cx="6479177" cy="550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1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Merchant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Merchant Offer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5426">
                <a:tc>
                  <a:txBody>
                    <a:bodyPr/>
                    <a:lstStyle/>
                    <a:p>
                      <a:r>
                        <a:rPr lang="en-US" sz="1050" dirty="0"/>
                        <a:t>Sample</a:t>
                      </a:r>
                      <a:r>
                        <a:rPr lang="en-US" sz="1050" baseline="0" dirty="0"/>
                        <a:t> Merchant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Offer</a:t>
                      </a:r>
                      <a:r>
                        <a:rPr lang="en-US" sz="1050" baseline="0" dirty="0"/>
                        <a:t> Detail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23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81</Words>
  <Application>Microsoft Office PowerPoint</Application>
  <PresentationFormat>Letter Paper (8.5x11 in)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Heckman, Chris</dc:creator>
  <cp:lastModifiedBy>Myke Morrell</cp:lastModifiedBy>
  <cp:revision>58</cp:revision>
  <cp:lastPrinted>2015-07-07T21:38:22Z</cp:lastPrinted>
  <dcterms:created xsi:type="dcterms:W3CDTF">2014-07-09T20:04:48Z</dcterms:created>
  <dcterms:modified xsi:type="dcterms:W3CDTF">2019-03-02T16:20:33Z</dcterms:modified>
</cp:coreProperties>
</file>