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83ab5c3b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83ab5c3b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12d58bbe9_4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12d58bbe9_4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f028b8f9c_4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f028b8f9c_4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e26cd13ac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e26cd13ac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cf064a164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cf064a164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f064a164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cf064a16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7f028b8f9c_4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7f028b8f9c_4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028b8f9c_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028b8f9c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f028b8f9c_4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f028b8f9c_4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f028b8f9c_4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f028b8f9c_4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e26cd13a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e26cd13a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e26cd13a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e26cd13a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f028b8f9c_4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f028b8f9c_4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3ab5c3b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83ab5c3b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5.jpg"/><Relationship Id="rId5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8.jpg"/><Relationship Id="rId5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0" y="594175"/>
            <a:ext cx="5783400" cy="20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Scouts BSA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29732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Troop (num) (Town) 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(Month)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Primary responsibility is safety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Youth Protection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No one-on-contact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Two deep Leadership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Certified trained leaders for all activities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FUNdraiser</a:t>
            </a:r>
            <a:endParaRPr/>
          </a:p>
        </p:txBody>
      </p:sp>
      <p:sp>
        <p:nvSpPr>
          <p:cNvPr id="134" name="Google Shape;134;p23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engine of the troop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we do it?</a:t>
            </a:r>
            <a:endParaRPr/>
          </a:p>
        </p:txBody>
      </p:sp>
      <p:sp>
        <p:nvSpPr>
          <p:cNvPr id="140" name="Google Shape;140;p24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What’s the point?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</a:t>
            </a:r>
            <a:endParaRPr/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Character development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Citizenship training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Mental and Physical Fitness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Story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Testimonial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we do 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Scouts BSA?</a:t>
            </a:r>
            <a:endParaRPr/>
          </a:p>
        </p:txBody>
      </p:sp>
      <p:sp>
        <p:nvSpPr>
          <p:cNvPr id="70" name="Google Shape;70;p14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Job one is have fun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Troop Meetings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Fun!  Fun!  Fun!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Training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Advancement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Games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Challenges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3x per month during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school year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8333" y="732550"/>
            <a:ext cx="2673935" cy="200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7850" y="2571756"/>
            <a:ext cx="2743250" cy="205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Campouts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Tent camping, lean-tos, backpacking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Skiing, canoeing, rock-climbing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Fire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Knives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All the good stuff…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1x per month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One big campout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 year in June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8333" y="732550"/>
            <a:ext cx="2673935" cy="200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7850" y="2571756"/>
            <a:ext cx="2743250" cy="2057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Summer Camp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One week </a:t>
            </a:r>
            <a:r>
              <a:rPr lang="en">
                <a:solidFill>
                  <a:srgbClr val="FFFFFF"/>
                </a:solidFill>
              </a:rPr>
              <a:t>sleepaway</a:t>
            </a:r>
            <a:r>
              <a:rPr lang="en">
                <a:solidFill>
                  <a:srgbClr val="FFFFFF"/>
                </a:solidFill>
              </a:rPr>
              <a:t> camp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Full of scouty goodness!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Shooting sports,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water front, campfires,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BMX biking, rock wall,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smelting iron, crafts,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mini zoo, star gazing, </a:t>
            </a:r>
            <a:endParaRPr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sports, and more...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9025" y="2400325"/>
            <a:ext cx="3200399" cy="240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12118" l="0" r="0" t="5386"/>
          <a:stretch/>
        </p:blipFill>
        <p:spPr>
          <a:xfrm>
            <a:off x="4935050" y="211901"/>
            <a:ext cx="2673949" cy="2941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57850" y="2571756"/>
            <a:ext cx="2743250" cy="2057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do it?</a:t>
            </a:r>
            <a:endParaRPr/>
          </a:p>
        </p:txBody>
      </p:sp>
      <p:sp>
        <p:nvSpPr>
          <p:cNvPr id="103" name="Google Shape;103;p18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Who’s in charge around here?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Troop Leadership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Scouts  BSA is </a:t>
            </a:r>
            <a:r>
              <a:rPr b="1" lang="en"/>
              <a:t>SCOUT-LED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Youth lead the troop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Youth decide what the troop does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Youth lead the </a:t>
            </a:r>
            <a:r>
              <a:rPr lang="en"/>
              <a:t>activities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Youth teach each other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Monthly Patrol Leader Council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Adults provide needed support,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but are not in charge</a:t>
            </a:r>
            <a:endParaRPr u="sng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0275" y="424200"/>
            <a:ext cx="3133501" cy="417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Patrol Method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Advancement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Uniform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Leadership Development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Scouting Ideals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Outdoors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Adult Association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Personal Growth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Safety</a:t>
            </a:r>
            <a:endParaRPr/>
          </a:p>
        </p:txBody>
      </p:sp>
      <p:sp>
        <p:nvSpPr>
          <p:cNvPr id="122" name="Google Shape;122;p21"/>
          <p:cNvSpPr txBox="1"/>
          <p:nvPr>
            <p:ph idx="4294967295" type="subTitle"/>
          </p:nvPr>
        </p:nvSpPr>
        <p:spPr>
          <a:xfrm>
            <a:off x="1680302" y="30255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Our #1 Job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